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7475200" cy="9753600"/>
  <p:notesSz cx="9753600" cy="1747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3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41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180fc-1b62-8f4c-8000-0000a58b3df2.jpeg?kimi-sig=gFvJ244VxMH0ZdteKcARRHWXI0s-3QJr4tLQw1XA0wA&amp;x-oss-process=image/resize,w_1376,h_7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  <p:pic>
        <p:nvPicPr>
          <p:cNvPr id="3" name="Image 1" descr="https://kimi-img.moonshot.cn/pub/slides/26-02-01-15:38:56-d5vg646p4uo8v15j1v70.png"/>
          <p:cNvPicPr>
            <a:picLocks noChangeAspect="1"/>
          </p:cNvPicPr>
          <p:nvPr/>
        </p:nvPicPr>
        <p:blipFill>
          <a:blip r:embed="rId4"/>
          <a:srcRect l="13934" t="15504" r="4098" b="6977"/>
          <a:stretch/>
        </p:blipFill>
        <p:spPr>
          <a:xfrm>
            <a:off x="5620512" y="3176719"/>
            <a:ext cx="7949183" cy="5166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180fd-b592-8345-8000-000083fe6792.jpeg?kimi-sig=UoOjRt3YMXZbJghosWZm_Bep7K4LQAtQ3GEGJxJTt8w&amp;x-oss-process=image/resize,w_1376,h_7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180f4-9f02-81cf-8000-0000041dfc2f.png?kimi-sig=gKN4BKmTW2EfBzhRaLczvw4-1eiuq4ck5rpsPw4TXtY&amp;x-oss-process=image/resize,w_1376,h_7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180f0-35f2-8ef0-8000-0000e2a8492e.jpeg?kimi-sig=N8aLkGPTcQDYD-7rHVHJ4iQq_oBdVKA1uaohSGnI0Ws&amp;x-oss-process=image/resize,w_1376,h_7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180f0-7462-865a-8000-0000b453325e.jpeg?kimi-sig=GZthSHlM8rFwIEVOeTU5CfGtKhabWyfSLcFNtWfjWLU&amp;x-oss-process=image/resize,w_1376,h_7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180fb-26b2-82d8-8000-0000f81b6fef.jpeg?kimi-sig=U5bUeJBm8VD0_D6aDgAUCGKna1WapM34xt2TMIyHDqE&amp;x-oss-process=image/resize,w_1376,h_7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180f9-3e32-8b94-8000-0000cb3b1e4f.jpeg?kimi-sig=tZD1kOLfI2pXqnub4hi4kakG6I2GcqJ4o10VujgOQhY&amp;x-oss-process=image/resize,w_1376,h_7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180ef-67b2-8e16-8000-00006cb6ed28.jpeg?kimi-sig=BJT-fjVKnng8LgPSyjaVRifDHM64scYEwWo2mFuP3Qc&amp;x-oss-process=image/resize,w_1376,h_7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Office PowerPoint</Application>
  <PresentationFormat>Custom</PresentationFormat>
  <Paragraphs>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VitalWatch - Real-Time Diabetes &amp; Hypertension Monitoring Platform</dc:title>
  <dc:subject>VitalWatch - Real-Time Diabetes &amp; Hypertension Monitoring Platform</dc:subject>
  <dc:creator>Kimi</dc:creator>
  <cp:lastModifiedBy>OMKAR KORE</cp:lastModifiedBy>
  <cp:revision>2</cp:revision>
  <dcterms:created xsi:type="dcterms:W3CDTF">2026-02-01T08:28:00Z</dcterms:created>
  <dcterms:modified xsi:type="dcterms:W3CDTF">2026-02-01T08:31:00Z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{"Label":"VitalWatch - Real-Time Diabetes &amp; Hypertension Monitoring Platform","ContentProducer":"001191110108MACG2KBH8F10000","ProduceID":"19c180fd-b8a2-863d-8000-0000ec63b1d4","ReservedCode1":"","ContentPropagator":"001191110108MACG2KBH8F20000","PropagateID":"19c180fd-b8a2-863d-8000-0000ec63b1d4","ReservedCode2":""}</vt:lpwstr>
  </property>
</Properties>
</file>